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61" r:id="rId3"/>
    <p:sldId id="257" r:id="rId4"/>
    <p:sldId id="258" r:id="rId5"/>
    <p:sldId id="259" r:id="rId6"/>
    <p:sldId id="260" r:id="rId7"/>
    <p:sldId id="262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100" d="100"/>
          <a:sy n="100" d="100"/>
        </p:scale>
        <p:origin x="-294" y="-15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13C9FB-1006-4654-B9B0-8DAD82C281AA}" type="datetimeFigureOut">
              <a:rPr lang="en-US" smtClean="0"/>
              <a:pPr/>
              <a:t>9/2/2018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3C7771-9093-4DAB-B748-A74DA0BFE62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med" advClick="0" advTm="5000">
    <p:newsflash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13C9FB-1006-4654-B9B0-8DAD82C281AA}" type="datetimeFigureOut">
              <a:rPr lang="en-US" smtClean="0"/>
              <a:pPr/>
              <a:t>9/2/2018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3C7771-9093-4DAB-B748-A74DA0BFE62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 advClick="0" advTm="5000">
    <p:newsflash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13C9FB-1006-4654-B9B0-8DAD82C281AA}" type="datetimeFigureOut">
              <a:rPr lang="en-US" smtClean="0"/>
              <a:pPr/>
              <a:t>9/2/2018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3C7771-9093-4DAB-B748-A74DA0BFE62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med" advClick="0" advTm="5000">
    <p:newsflash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13C9FB-1006-4654-B9B0-8DAD82C281AA}" type="datetimeFigureOut">
              <a:rPr lang="en-US" smtClean="0"/>
              <a:pPr/>
              <a:t>9/2/2018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3C7771-9093-4DAB-B748-A74DA0BFE62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 advClick="0" advTm="5000">
    <p:newsflash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13C9FB-1006-4654-B9B0-8DAD82C281AA}" type="datetimeFigureOut">
              <a:rPr lang="en-US" smtClean="0"/>
              <a:pPr/>
              <a:t>9/2/2018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3C7771-9093-4DAB-B748-A74DA0BFE62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 advClick="0" advTm="5000">
    <p:newsflash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13C9FB-1006-4654-B9B0-8DAD82C281AA}" type="datetimeFigureOut">
              <a:rPr lang="en-US" smtClean="0"/>
              <a:pPr/>
              <a:t>9/2/2018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3C7771-9093-4DAB-B748-A74DA0BFE62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 advClick="0" advTm="5000">
    <p:newsflash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13C9FB-1006-4654-B9B0-8DAD82C281AA}" type="datetimeFigureOut">
              <a:rPr lang="en-US" smtClean="0"/>
              <a:pPr/>
              <a:t>9/2/2018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3C7771-9093-4DAB-B748-A74DA0BFE62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 advClick="0" advTm="5000">
    <p:newsflash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13C9FB-1006-4654-B9B0-8DAD82C281AA}" type="datetimeFigureOut">
              <a:rPr lang="en-US" smtClean="0"/>
              <a:pPr/>
              <a:t>9/2/2018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3C7771-9093-4DAB-B748-A74DA0BFE62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 advClick="0" advTm="5000">
    <p:newsflash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13C9FB-1006-4654-B9B0-8DAD82C281AA}" type="datetimeFigureOut">
              <a:rPr lang="en-US" smtClean="0"/>
              <a:pPr/>
              <a:t>9/2/2018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1B3C7771-9093-4DAB-B748-A74DA0BFE62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med" advClick="0" advTm="5000">
    <p:newsflash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13C9FB-1006-4654-B9B0-8DAD82C281AA}" type="datetimeFigureOut">
              <a:rPr lang="en-US" smtClean="0"/>
              <a:pPr/>
              <a:t>9/2/2018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3C7771-9093-4DAB-B748-A74DA0BFE62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 advClick="0" advTm="5000">
    <p:newsflash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13C9FB-1006-4654-B9B0-8DAD82C281AA}" type="datetimeFigureOut">
              <a:rPr lang="en-US" smtClean="0"/>
              <a:pPr/>
              <a:t>9/2/2018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3C7771-9093-4DAB-B748-A74DA0BFE62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 advClick="0" advTm="5000">
    <p:newsflash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3D13C9FB-1006-4654-B9B0-8DAD82C281AA}" type="datetimeFigureOut">
              <a:rPr lang="en-US" smtClean="0"/>
              <a:pPr/>
              <a:t>9/2/2018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1B3C7771-9093-4DAB-B748-A74DA0BFE627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ransition spd="med" advClick="0" advTm="5000">
    <p:newsflash/>
  </p:transition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Strategic communication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Expanding the scope of strategic communication</a:t>
            </a:r>
            <a:endParaRPr lang="en-US" dirty="0"/>
          </a:p>
        </p:txBody>
      </p:sp>
    </p:spTree>
  </p:cSld>
  <p:clrMapOvr>
    <a:masterClrMapping/>
  </p:clrMapOvr>
  <p:transition spd="med" advClick="0" advTm="5000">
    <p:newsflash/>
    <p:sndAc>
      <p:stSnd>
        <p:snd r:embed="rId2" name="arrow.wav" builtIn="1"/>
      </p:stSnd>
    </p:sndAc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Key Terms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Strategic communication; has been defined as the study of how the organization use communication purposefully to fulfill their overall mission. </a:t>
            </a:r>
          </a:p>
          <a:p>
            <a:r>
              <a:rPr lang="en-US" dirty="0" smtClean="0"/>
              <a:t>Theoretical approach; referring to the broadening the understanding of strategic communication by analyzing communication and organizational theories.</a:t>
            </a:r>
            <a:endParaRPr lang="en-US" dirty="0"/>
          </a:p>
        </p:txBody>
      </p:sp>
    </p:spTree>
  </p:cSld>
  <p:clrMapOvr>
    <a:masterClrMapping/>
  </p:clrMapOvr>
  <p:transition spd="med" advClick="0" advTm="5000">
    <p:newsflash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goal of the article is contributing to the debate concerning the present position and future directions of strategic communication.</a:t>
            </a:r>
          </a:p>
          <a:p>
            <a:r>
              <a:rPr lang="en-US" dirty="0" smtClean="0"/>
              <a:t>The article focuses into the past and offer some proposals and a vision to develop the field further.</a:t>
            </a:r>
            <a:endParaRPr lang="en-US" dirty="0"/>
          </a:p>
        </p:txBody>
      </p:sp>
    </p:spTree>
  </p:cSld>
  <p:clrMapOvr>
    <a:masterClrMapping/>
  </p:clrMapOvr>
  <p:transition spd="med" advClick="0" advTm="5000">
    <p:newsflash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Body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article addresses the need to focus not only on communicators, but also on managers and co-workers.</a:t>
            </a:r>
          </a:p>
          <a:p>
            <a:r>
              <a:rPr lang="en-US" dirty="0" smtClean="0"/>
              <a:t>The two parties are key actors when trying to understand and theorize the practice of strategic communication.</a:t>
            </a:r>
          </a:p>
          <a:p>
            <a:r>
              <a:rPr lang="en-US" dirty="0" smtClean="0"/>
              <a:t>Strategic communication in an organization involves, managers, coworkers and communication professionals. </a:t>
            </a:r>
            <a:endParaRPr lang="en-US" dirty="0"/>
          </a:p>
        </p:txBody>
      </p:sp>
    </p:spTree>
  </p:cSld>
  <p:clrMapOvr>
    <a:masterClrMapping/>
  </p:clrMapOvr>
  <p:transition spd="med" advClick="0" advTm="5000">
    <p:newsflash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Findings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905000"/>
            <a:ext cx="8229600" cy="4389120"/>
          </a:xfrm>
        </p:spPr>
        <p:txBody>
          <a:bodyPr>
            <a:normAutofit/>
          </a:bodyPr>
          <a:lstStyle/>
          <a:p>
            <a:r>
              <a:rPr lang="en-US" dirty="0" smtClean="0"/>
              <a:t>Research in strategic communication has mostly focused on communication professionals working in communication department or agencies as primary agents of communication.</a:t>
            </a:r>
          </a:p>
          <a:p>
            <a:r>
              <a:rPr lang="en-US" dirty="0" smtClean="0"/>
              <a:t>To expand the scope of strategic communication in an organizational set up will require putting more emphasis on the other parties within the organization including managers and co-workers.</a:t>
            </a:r>
          </a:p>
          <a:p>
            <a:r>
              <a:rPr lang="en-US" dirty="0" smtClean="0"/>
              <a:t>Co-workers were found to be quite critical towards the communication of their top management. </a:t>
            </a:r>
            <a:endParaRPr lang="en-US" dirty="0"/>
          </a:p>
        </p:txBody>
      </p:sp>
    </p:spTree>
  </p:cSld>
  <p:clrMapOvr>
    <a:masterClrMapping/>
  </p:clrMapOvr>
  <p:transition spd="med" advClick="0" advTm="5000">
    <p:newsflash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There are some clear blind spots and underdeveloped areas for researchers in strategic communication to work on.</a:t>
            </a:r>
          </a:p>
          <a:p>
            <a:r>
              <a:rPr lang="en-US" dirty="0" smtClean="0"/>
              <a:t>There is definitely a need to integrate a greater variety of disciplines than hitherto, in order to develop the field further and gain more deep knowledge of a complex phenomenon. </a:t>
            </a:r>
          </a:p>
          <a:p>
            <a:r>
              <a:rPr lang="en-US" dirty="0" smtClean="0"/>
              <a:t>The </a:t>
            </a:r>
            <a:r>
              <a:rPr lang="en-US" dirty="0" smtClean="0"/>
              <a:t>vision to develop strategic communication as a research field is a richer and broader field that can produce more knowledge about the wide topic of strategic communication.</a:t>
            </a:r>
            <a:endParaRPr lang="en-US" dirty="0"/>
          </a:p>
        </p:txBody>
      </p:sp>
    </p:spTree>
  </p:cSld>
  <p:clrMapOvr>
    <a:masterClrMapping/>
  </p:clrMapOvr>
  <p:transition spd="med" advClick="0" advTm="5000">
    <p:newsflash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Mats, H,. Sara, P,. Charlotte &amp; Jasper, F,. (2018). Expanding the scope of strategic communication; Towards a holistic understanding of organizational complexity. International Journal of Strategic Communication. Vol 12, No. 4, 452-468. </a:t>
            </a:r>
            <a:endParaRPr lang="en-US" dirty="0"/>
          </a:p>
        </p:txBody>
      </p:sp>
    </p:spTree>
  </p:cSld>
  <p:clrMapOvr>
    <a:masterClrMapping/>
  </p:clrMapOvr>
  <p:transition spd="med" advClick="0" advTm="5000">
    <p:newsflash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94</TotalTime>
  <Words>340</Words>
  <Application>Microsoft Office PowerPoint</Application>
  <PresentationFormat>On-screen Show (4:3)</PresentationFormat>
  <Paragraphs>22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Flow</vt:lpstr>
      <vt:lpstr>Strategic communication</vt:lpstr>
      <vt:lpstr>Key Terms</vt:lpstr>
      <vt:lpstr>Introduction</vt:lpstr>
      <vt:lpstr>The Body</vt:lpstr>
      <vt:lpstr>Findings</vt:lpstr>
      <vt:lpstr>Conclusion</vt:lpstr>
      <vt:lpstr>References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Strategic communication</dc:title>
  <dc:creator>user</dc:creator>
  <cp:lastModifiedBy>user</cp:lastModifiedBy>
  <cp:revision>28</cp:revision>
  <dcterms:created xsi:type="dcterms:W3CDTF">2018-09-02T16:40:33Z</dcterms:created>
  <dcterms:modified xsi:type="dcterms:W3CDTF">2018-09-02T18:29:02Z</dcterms:modified>
</cp:coreProperties>
</file>